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55" autoAdjust="0"/>
  </p:normalViewPr>
  <p:slideViewPr>
    <p:cSldViewPr>
      <p:cViewPr varScale="1">
        <p:scale>
          <a:sx n="70" d="100"/>
          <a:sy n="70" d="100"/>
        </p:scale>
        <p:origin x="-20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5995A3F-5406-4879-993B-8D9E4E5DE5AD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2EFFB7-BEC2-48BC-9129-14E1ECD6D7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Алессандро</a:t>
            </a:r>
            <a:r>
              <a:rPr lang="ru-RU" dirty="0" smtClean="0"/>
              <a:t> Вольта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83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5229200"/>
            <a:ext cx="9144000" cy="1628800"/>
          </a:xfrm>
        </p:spPr>
        <p:txBody>
          <a:bodyPr>
            <a:normAutofit/>
          </a:bodyPr>
          <a:lstStyle/>
          <a:p>
            <a:r>
              <a:rPr lang="ru-RU" sz="2800" dirty="0" err="1"/>
              <a:t>Алессандро</a:t>
            </a:r>
            <a:r>
              <a:rPr lang="ru-RU" sz="2800" dirty="0"/>
              <a:t> Вольта, </a:t>
            </a:r>
            <a:r>
              <a:rPr lang="ru-RU" sz="2800" dirty="0" err="1"/>
              <a:t>народився</a:t>
            </a:r>
            <a:r>
              <a:rPr lang="ru-RU" sz="2800" dirty="0"/>
              <a:t> 18 лютого 1745 року в </a:t>
            </a:r>
            <a:r>
              <a:rPr lang="ru-RU" sz="2800" dirty="0" err="1"/>
              <a:t>італійському</a:t>
            </a:r>
            <a:r>
              <a:rPr lang="ru-RU" sz="2800" dirty="0"/>
              <a:t> </a:t>
            </a:r>
            <a:r>
              <a:rPr lang="ru-RU" sz="2800" dirty="0" err="1"/>
              <a:t>місті</a:t>
            </a:r>
            <a:r>
              <a:rPr lang="ru-RU" sz="2800" dirty="0"/>
              <a:t> Комо </a:t>
            </a:r>
            <a:r>
              <a:rPr lang="ru-RU" sz="2800" dirty="0" err="1"/>
              <a:t>поблизу</a:t>
            </a:r>
            <a:r>
              <a:rPr lang="ru-RU" sz="2800" dirty="0"/>
              <a:t> </a:t>
            </a:r>
            <a:r>
              <a:rPr lang="ru-RU" sz="2800" dirty="0" err="1"/>
              <a:t>Мілана</a:t>
            </a:r>
            <a:r>
              <a:rPr lang="ru-RU" sz="2800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7" y="0"/>
            <a:ext cx="4824536" cy="5141168"/>
          </a:xfrm>
        </p:spPr>
      </p:pic>
    </p:spTree>
    <p:extLst>
      <p:ext uri="{BB962C8B-B14F-4D97-AF65-F5344CB8AC3E}">
        <p14:creationId xmlns:p14="http://schemas.microsoft.com/office/powerpoint/2010/main" val="96851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Алессандро</a:t>
            </a:r>
            <a:r>
              <a:rPr lang="ru-RU" dirty="0"/>
              <a:t> Вольта </a:t>
            </a:r>
            <a:r>
              <a:rPr lang="ru-RU" dirty="0" err="1"/>
              <a:t>був</a:t>
            </a:r>
            <a:r>
              <a:rPr lang="ru-RU" dirty="0"/>
              <a:t> четвертою </a:t>
            </a:r>
            <a:r>
              <a:rPr lang="ru-RU" dirty="0" err="1"/>
              <a:t>дитиною</a:t>
            </a:r>
            <a:r>
              <a:rPr lang="ru-RU" dirty="0"/>
              <a:t> в </a:t>
            </a:r>
            <a:r>
              <a:rPr lang="ru-RU" dirty="0" err="1"/>
              <a:t>родині</a:t>
            </a:r>
            <a:r>
              <a:rPr lang="ru-RU" dirty="0"/>
              <a:t> падре </a:t>
            </a:r>
            <a:r>
              <a:rPr lang="ru-RU" dirty="0" err="1"/>
              <a:t>Філіппо</a:t>
            </a:r>
            <a:r>
              <a:rPr lang="ru-RU" dirty="0"/>
              <a:t> </a:t>
            </a:r>
            <a:r>
              <a:rPr lang="ru-RU" dirty="0" err="1"/>
              <a:t>Вольти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таємної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</a:t>
            </a:r>
            <a:r>
              <a:rPr lang="ru-RU" dirty="0" err="1"/>
              <a:t>Маддалени</a:t>
            </a:r>
            <a:r>
              <a:rPr lang="ru-RU" dirty="0"/>
              <a:t>, дочки графа Джузеппе </a:t>
            </a:r>
            <a:r>
              <a:rPr lang="ru-RU" dirty="0" err="1"/>
              <a:t>Інзаге</a:t>
            </a:r>
            <a:r>
              <a:rPr lang="ru-RU" dirty="0"/>
              <a:t>. Маленького </a:t>
            </a:r>
            <a:r>
              <a:rPr lang="ru-RU" dirty="0" err="1"/>
              <a:t>Сандрін</a:t>
            </a:r>
            <a:r>
              <a:rPr lang="ru-RU" dirty="0"/>
              <a:t> батьки </a:t>
            </a:r>
            <a:r>
              <a:rPr lang="ru-RU" dirty="0" err="1"/>
              <a:t>здали</a:t>
            </a:r>
            <a:r>
              <a:rPr lang="ru-RU" dirty="0"/>
              <a:t> на руки </a:t>
            </a:r>
            <a:r>
              <a:rPr lang="ru-RU" dirty="0" err="1"/>
              <a:t>годувальниці</a:t>
            </a:r>
            <a:r>
              <a:rPr lang="ru-RU" dirty="0"/>
              <a:t>, яка жила в </a:t>
            </a:r>
            <a:r>
              <a:rPr lang="ru-RU" dirty="0" err="1"/>
              <a:t>селі</a:t>
            </a:r>
            <a:r>
              <a:rPr lang="ru-RU" dirty="0"/>
              <a:t> </a:t>
            </a:r>
            <a:r>
              <a:rPr lang="ru-RU" dirty="0" err="1"/>
              <a:t>Брунате</a:t>
            </a:r>
            <a:r>
              <a:rPr lang="ru-RU" dirty="0"/>
              <a:t> і "</a:t>
            </a:r>
            <a:r>
              <a:rPr lang="ru-RU" dirty="0" err="1"/>
              <a:t>забули</a:t>
            </a:r>
            <a:r>
              <a:rPr lang="ru-RU" dirty="0"/>
              <a:t>" про </a:t>
            </a:r>
            <a:r>
              <a:rPr lang="ru-RU" dirty="0" err="1"/>
              <a:t>нього</a:t>
            </a:r>
            <a:r>
              <a:rPr lang="ru-RU" dirty="0"/>
              <a:t> на </a:t>
            </a:r>
            <a:r>
              <a:rPr lang="ru-RU" dirty="0" err="1"/>
              <a:t>цілих</a:t>
            </a:r>
            <a:r>
              <a:rPr lang="ru-RU" dirty="0"/>
              <a:t> </a:t>
            </a:r>
            <a:r>
              <a:rPr lang="ru-RU" dirty="0" err="1"/>
              <a:t>тридцять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. </a:t>
            </a:r>
            <a:r>
              <a:rPr lang="ru-RU" dirty="0" err="1"/>
              <a:t>Малюк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ріс</a:t>
            </a:r>
            <a:r>
              <a:rPr lang="ru-RU" dirty="0"/>
              <a:t> на </a:t>
            </a:r>
            <a:r>
              <a:rPr lang="ru-RU" dirty="0" err="1"/>
              <a:t>лоні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, </a:t>
            </a:r>
            <a:r>
              <a:rPr lang="ru-RU" dirty="0" err="1"/>
              <a:t>вийшов</a:t>
            </a:r>
            <a:r>
              <a:rPr lang="ru-RU" dirty="0"/>
              <a:t> </a:t>
            </a:r>
            <a:r>
              <a:rPr lang="ru-RU" dirty="0" err="1"/>
              <a:t>жвавим</a:t>
            </a:r>
            <a:r>
              <a:rPr lang="ru-RU" dirty="0"/>
              <a:t>, </a:t>
            </a:r>
            <a:r>
              <a:rPr lang="ru-RU" dirty="0" err="1"/>
              <a:t>здоровим</a:t>
            </a:r>
            <a:r>
              <a:rPr lang="ru-RU" dirty="0"/>
              <a:t>, але диким: </a:t>
            </a:r>
            <a:r>
              <a:rPr lang="ru-RU" dirty="0" err="1"/>
              <a:t>розповідали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слово "мама"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вимовив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а нормально заговорив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у </a:t>
            </a:r>
            <a:r>
              <a:rPr lang="ru-RU" dirty="0" err="1"/>
              <a:t>сім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4938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118" y="1400175"/>
            <a:ext cx="2085202" cy="2743200"/>
          </a:xfrm>
        </p:spPr>
      </p:pic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874" y="1398588"/>
            <a:ext cx="2856752" cy="2743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Велика </a:t>
            </a:r>
            <a:r>
              <a:rPr lang="ru-RU" sz="2800" dirty="0" err="1"/>
              <a:t>зміна</a:t>
            </a:r>
            <a:r>
              <a:rPr lang="ru-RU" sz="2800" dirty="0"/>
              <a:t> </a:t>
            </a:r>
            <a:r>
              <a:rPr lang="ru-RU" sz="2800" dirty="0" err="1"/>
              <a:t>відбулася</a:t>
            </a:r>
            <a:r>
              <a:rPr lang="ru-RU" sz="2800" dirty="0"/>
              <a:t> в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житті</a:t>
            </a:r>
            <a:r>
              <a:rPr lang="ru-RU" sz="2800" dirty="0"/>
              <a:t> в 1752 </a:t>
            </a:r>
            <a:r>
              <a:rPr lang="ru-RU" sz="2800" dirty="0" err="1"/>
              <a:t>році</a:t>
            </a:r>
            <a:r>
              <a:rPr lang="ru-RU" sz="2800" dirty="0"/>
              <a:t>, коли, </a:t>
            </a:r>
            <a:r>
              <a:rPr lang="ru-RU" sz="2800" dirty="0" err="1"/>
              <a:t>втративши</a:t>
            </a:r>
            <a:r>
              <a:rPr lang="ru-RU" sz="2800" dirty="0"/>
              <a:t> батька,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опинився</a:t>
            </a:r>
            <a:r>
              <a:rPr lang="ru-RU" sz="2800" dirty="0"/>
              <a:t> в </a:t>
            </a:r>
            <a:r>
              <a:rPr lang="ru-RU" sz="2800" dirty="0" err="1"/>
              <a:t>будинку</a:t>
            </a:r>
            <a:r>
              <a:rPr lang="ru-RU" sz="2800" dirty="0"/>
              <a:t> дядька </a:t>
            </a:r>
            <a:r>
              <a:rPr lang="ru-RU" sz="2800" dirty="0" err="1"/>
              <a:t>Олександра</a:t>
            </a:r>
            <a:r>
              <a:rPr lang="ru-RU" sz="2800" dirty="0"/>
              <a:t>, соборного </a:t>
            </a:r>
            <a:r>
              <a:rPr lang="ru-RU" sz="2800" dirty="0" err="1"/>
              <a:t>каноніка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94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899592" y="1412776"/>
            <a:ext cx="3346704" cy="639762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Підлітковий вік </a:t>
            </a:r>
            <a:r>
              <a:rPr lang="uk-UA" dirty="0" err="1" smtClean="0"/>
              <a:t>Алессандро</a:t>
            </a:r>
            <a:r>
              <a:rPr lang="uk-UA" dirty="0" smtClean="0"/>
              <a:t> Вольта</a:t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02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Вольта </a:t>
            </a:r>
            <a:r>
              <a:rPr lang="ru-RU" dirty="0" err="1"/>
              <a:t>серйозно</a:t>
            </a:r>
            <a:r>
              <a:rPr lang="ru-RU" dirty="0"/>
              <a:t> </a:t>
            </a:r>
            <a:r>
              <a:rPr lang="ru-RU" dirty="0" err="1"/>
              <a:t>захопився</a:t>
            </a:r>
            <a:r>
              <a:rPr lang="ru-RU" dirty="0"/>
              <a:t> наукою в 13-літньому </a:t>
            </a:r>
            <a:r>
              <a:rPr lang="ru-RU" dirty="0" err="1"/>
              <a:t>віці.У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роки </a:t>
            </a:r>
            <a:r>
              <a:rPr lang="ru-RU" dirty="0" err="1"/>
              <a:t>відбулися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зіграли</a:t>
            </a:r>
            <a:r>
              <a:rPr lang="ru-RU" dirty="0"/>
              <a:t> в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Вольти</a:t>
            </a:r>
            <a:r>
              <a:rPr lang="ru-RU" dirty="0"/>
              <a:t> </a:t>
            </a:r>
            <a:r>
              <a:rPr lang="ru-RU" dirty="0" err="1"/>
              <a:t>помітну</a:t>
            </a:r>
            <a:r>
              <a:rPr lang="ru-RU" dirty="0"/>
              <a:t> роль. В 1758 </a:t>
            </a:r>
            <a:r>
              <a:rPr lang="ru-RU" dirty="0" err="1"/>
              <a:t>році</a:t>
            </a:r>
            <a:r>
              <a:rPr lang="ru-RU" dirty="0"/>
              <a:t>, як і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,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з'явилася</a:t>
            </a:r>
            <a:r>
              <a:rPr lang="ru-RU" dirty="0"/>
              <a:t> комета Галлея. </a:t>
            </a:r>
            <a:r>
              <a:rPr lang="ru-RU" dirty="0" err="1"/>
              <a:t>Це</a:t>
            </a:r>
            <a:r>
              <a:rPr lang="ru-RU" dirty="0"/>
              <a:t> не могло не </a:t>
            </a:r>
            <a:r>
              <a:rPr lang="ru-RU" dirty="0" err="1"/>
              <a:t>вразити</a:t>
            </a:r>
            <a:r>
              <a:rPr lang="ru-RU" dirty="0"/>
              <a:t> </a:t>
            </a:r>
            <a:r>
              <a:rPr lang="ru-RU" dirty="0" err="1"/>
              <a:t>допитливого</a:t>
            </a:r>
            <a:r>
              <a:rPr lang="ru-RU" dirty="0"/>
              <a:t> юнака, думки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звернулися</a:t>
            </a:r>
            <a:r>
              <a:rPr lang="ru-RU" dirty="0"/>
              <a:t> до </a:t>
            </a:r>
            <a:r>
              <a:rPr lang="ru-RU" dirty="0" err="1"/>
              <a:t>праць</a:t>
            </a:r>
            <a:r>
              <a:rPr lang="ru-RU" dirty="0"/>
              <a:t> великого Ньютона . </a:t>
            </a:r>
            <a:r>
              <a:rPr lang="ru-RU" dirty="0" err="1"/>
              <a:t>Взагалі</a:t>
            </a:r>
            <a:r>
              <a:rPr lang="ru-RU" dirty="0"/>
              <a:t> юнак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усвідомлював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покликання</a:t>
            </a:r>
            <a:r>
              <a:rPr lang="ru-RU" dirty="0"/>
              <a:t> - не </a:t>
            </a:r>
            <a:r>
              <a:rPr lang="ru-RU" dirty="0" err="1"/>
              <a:t>гуманітарна</a:t>
            </a:r>
            <a:r>
              <a:rPr lang="ru-RU" dirty="0"/>
              <a:t> </a:t>
            </a:r>
            <a:r>
              <a:rPr lang="ru-RU" dirty="0" err="1"/>
              <a:t>галузь</a:t>
            </a:r>
            <a:r>
              <a:rPr lang="ru-RU" dirty="0"/>
              <a:t>, а </a:t>
            </a:r>
            <a:r>
              <a:rPr lang="ru-RU" dirty="0" err="1"/>
              <a:t>природничі</a:t>
            </a:r>
            <a:r>
              <a:rPr lang="ru-RU" dirty="0"/>
              <a:t> науки і модна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електрика</a:t>
            </a:r>
            <a:r>
              <a:rPr lang="ru-RU" dirty="0"/>
              <a:t>. </a:t>
            </a:r>
            <a:r>
              <a:rPr lang="ru-RU" dirty="0" err="1"/>
              <a:t>Дізнавшись</a:t>
            </a:r>
            <a:r>
              <a:rPr lang="ru-RU" dirty="0"/>
              <a:t> про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Бенджаміна</a:t>
            </a:r>
            <a:r>
              <a:rPr lang="ru-RU" dirty="0"/>
              <a:t> </a:t>
            </a:r>
            <a:r>
              <a:rPr lang="ru-RU" dirty="0" err="1"/>
              <a:t>Франкліна</a:t>
            </a:r>
            <a:r>
              <a:rPr lang="ru-RU" dirty="0"/>
              <a:t>, Вольта у 1768 р. </a:t>
            </a:r>
            <a:r>
              <a:rPr lang="ru-RU" dirty="0" err="1"/>
              <a:t>встановлює</a:t>
            </a:r>
            <a:r>
              <a:rPr lang="ru-RU" dirty="0"/>
              <a:t> перший у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громовідвід</a:t>
            </a:r>
            <a:r>
              <a:rPr lang="ru-RU" dirty="0"/>
              <a:t>. У 24 роки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публікує</a:t>
            </a:r>
            <a:r>
              <a:rPr lang="ru-RU" dirty="0"/>
              <a:t> першу </a:t>
            </a:r>
            <a:r>
              <a:rPr lang="ru-RU" dirty="0" err="1"/>
              <a:t>наукову</a:t>
            </a:r>
            <a:r>
              <a:rPr lang="ru-RU" dirty="0"/>
              <a:t> роботу,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присвячена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лейденської</a:t>
            </a:r>
            <a:r>
              <a:rPr lang="ru-RU" dirty="0"/>
              <a:t> банки.</a:t>
            </a:r>
          </a:p>
        </p:txBody>
      </p:sp>
    </p:spTree>
    <p:extLst>
      <p:ext uri="{BB962C8B-B14F-4D97-AF65-F5344CB8AC3E}">
        <p14:creationId xmlns:p14="http://schemas.microsoft.com/office/powerpoint/2010/main" val="133061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2551837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найважливішим</a:t>
            </a:r>
            <a:r>
              <a:rPr lang="ru-RU" sz="2400" dirty="0"/>
              <a:t> вкладом в науку </a:t>
            </a:r>
            <a:r>
              <a:rPr lang="ru-RU" sz="2400" dirty="0" err="1"/>
              <a:t>з'явився</a:t>
            </a:r>
            <a:r>
              <a:rPr lang="ru-RU" sz="2400" dirty="0"/>
              <a:t> </a:t>
            </a:r>
            <a:r>
              <a:rPr lang="ru-RU" sz="2400" dirty="0" err="1"/>
              <a:t>винахід</a:t>
            </a:r>
            <a:r>
              <a:rPr lang="ru-RU" sz="2400" dirty="0"/>
              <a:t> </a:t>
            </a:r>
            <a:r>
              <a:rPr lang="ru-RU" sz="2400" dirty="0" err="1"/>
              <a:t>принципово</a:t>
            </a:r>
            <a:r>
              <a:rPr lang="ru-RU" sz="2400" dirty="0"/>
              <a:t> нового </a:t>
            </a:r>
            <a:r>
              <a:rPr lang="ru-RU" sz="2400" dirty="0" err="1"/>
              <a:t>джерела</a:t>
            </a:r>
            <a:r>
              <a:rPr lang="ru-RU" sz="2400" dirty="0"/>
              <a:t> </a:t>
            </a:r>
            <a:r>
              <a:rPr lang="ru-RU" sz="2400" dirty="0" err="1"/>
              <a:t>постійного</a:t>
            </a:r>
            <a:r>
              <a:rPr lang="ru-RU" sz="2400" dirty="0"/>
              <a:t> струму,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зіграв</a:t>
            </a:r>
            <a:r>
              <a:rPr lang="ru-RU" sz="2400" dirty="0"/>
              <a:t> </a:t>
            </a:r>
            <a:r>
              <a:rPr lang="ru-RU" sz="2400" dirty="0" err="1"/>
              <a:t>визначальну</a:t>
            </a:r>
            <a:r>
              <a:rPr lang="ru-RU" sz="2400" dirty="0"/>
              <a:t> роль в </a:t>
            </a:r>
            <a:r>
              <a:rPr lang="ru-RU" sz="2400" dirty="0" err="1"/>
              <a:t>подальших</a:t>
            </a:r>
            <a:r>
              <a:rPr lang="ru-RU" sz="2400" dirty="0"/>
              <a:t> </a:t>
            </a:r>
            <a:r>
              <a:rPr lang="ru-RU" sz="2400" dirty="0" err="1"/>
              <a:t>дослідженнях</a:t>
            </a:r>
            <a:r>
              <a:rPr lang="ru-RU" sz="2400" dirty="0"/>
              <a:t> </a:t>
            </a:r>
            <a:r>
              <a:rPr lang="ru-RU" sz="2400" dirty="0" err="1"/>
              <a:t>електричних</a:t>
            </a:r>
            <a:r>
              <a:rPr lang="ru-RU" sz="2400" dirty="0"/>
              <a:t> і </a:t>
            </a:r>
            <a:r>
              <a:rPr lang="ru-RU" sz="2400" dirty="0" err="1"/>
              <a:t>магнітних</a:t>
            </a:r>
            <a:r>
              <a:rPr lang="ru-RU" sz="2400" dirty="0"/>
              <a:t> </a:t>
            </a:r>
            <a:r>
              <a:rPr lang="ru-RU" sz="2400" dirty="0" err="1"/>
              <a:t>явищ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771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3501008"/>
            <a:ext cx="7766248" cy="2736304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Помер </a:t>
            </a:r>
            <a:r>
              <a:rPr lang="ru-RU" sz="2000" dirty="0" err="1"/>
              <a:t>він</a:t>
            </a:r>
            <a:r>
              <a:rPr lang="ru-RU" sz="2000" dirty="0"/>
              <a:t> в один з перших </a:t>
            </a:r>
            <a:r>
              <a:rPr lang="ru-RU" sz="2000" dirty="0" err="1"/>
              <a:t>днів</a:t>
            </a:r>
            <a:r>
              <a:rPr lang="ru-RU" sz="2000" dirty="0"/>
              <a:t> </a:t>
            </a:r>
            <a:r>
              <a:rPr lang="ru-RU" sz="2000" dirty="0" err="1"/>
              <a:t>весни</a:t>
            </a:r>
            <a:r>
              <a:rPr lang="ru-RU" sz="2000" dirty="0"/>
              <a:t>, в тому ж </a:t>
            </a:r>
            <a:r>
              <a:rPr lang="ru-RU" sz="2000" dirty="0" err="1"/>
              <a:t>місті</a:t>
            </a:r>
            <a:r>
              <a:rPr lang="ru-RU" sz="2000" dirty="0"/>
              <a:t>, де і </a:t>
            </a:r>
            <a:r>
              <a:rPr lang="ru-RU" sz="2000" dirty="0" err="1"/>
              <a:t>народився</a:t>
            </a:r>
            <a:r>
              <a:rPr lang="ru-RU" sz="2000" dirty="0"/>
              <a:t>. Так </a:t>
            </a:r>
            <a:r>
              <a:rPr lang="ru-RU" sz="2000" dirty="0" err="1"/>
              <a:t>замкнулася</a:t>
            </a:r>
            <a:r>
              <a:rPr lang="ru-RU" sz="2000" dirty="0"/>
              <a:t> </a:t>
            </a:r>
            <a:r>
              <a:rPr lang="ru-RU" sz="2000" dirty="0" err="1"/>
              <a:t>життєва</a:t>
            </a:r>
            <a:r>
              <a:rPr lang="ru-RU" sz="2000" dirty="0"/>
              <a:t> дорога </a:t>
            </a:r>
            <a:r>
              <a:rPr lang="ru-RU" sz="2000" dirty="0" err="1"/>
              <a:t>цієї</a:t>
            </a:r>
            <a:r>
              <a:rPr lang="ru-RU" sz="2000" dirty="0"/>
              <a:t> </a:t>
            </a:r>
            <a:r>
              <a:rPr lang="ru-RU" sz="2000" dirty="0" err="1"/>
              <a:t>великої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. 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поховали</a:t>
            </a:r>
            <a:r>
              <a:rPr lang="ru-RU" sz="2000" dirty="0"/>
              <a:t> на старому </a:t>
            </a:r>
            <a:r>
              <a:rPr lang="ru-RU" sz="2000" dirty="0" err="1"/>
              <a:t>кладовищі</a:t>
            </a:r>
            <a:r>
              <a:rPr lang="ru-RU" sz="2000" dirty="0"/>
              <a:t>,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запоною</a:t>
            </a:r>
            <a:r>
              <a:rPr lang="ru-RU" sz="2000" dirty="0"/>
              <a:t> </a:t>
            </a:r>
            <a:r>
              <a:rPr lang="ru-RU" sz="2000" dirty="0" err="1"/>
              <a:t>древніх</a:t>
            </a:r>
            <a:r>
              <a:rPr lang="ru-RU" sz="2000" dirty="0"/>
              <a:t> </a:t>
            </a:r>
            <a:r>
              <a:rPr lang="ru-RU" sz="2000" dirty="0" err="1"/>
              <a:t>могутніх</a:t>
            </a:r>
            <a:r>
              <a:rPr lang="ru-RU" sz="2000" dirty="0"/>
              <a:t> дерев.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залишив</a:t>
            </a:r>
            <a:r>
              <a:rPr lang="ru-RU" sz="2000" dirty="0"/>
              <a:t> </a:t>
            </a:r>
            <a:r>
              <a:rPr lang="ru-RU" sz="2000" dirty="0" err="1"/>
              <a:t>після</a:t>
            </a:r>
            <a:r>
              <a:rPr lang="ru-RU" sz="2000" dirty="0"/>
              <a:t> себе </a:t>
            </a:r>
            <a:r>
              <a:rPr lang="ru-RU" sz="2000" dirty="0" err="1"/>
              <a:t>трьох</a:t>
            </a:r>
            <a:r>
              <a:rPr lang="ru-RU" sz="2000" dirty="0"/>
              <a:t> </a:t>
            </a:r>
            <a:r>
              <a:rPr lang="ru-RU" sz="2000" dirty="0" err="1"/>
              <a:t>синів</a:t>
            </a:r>
            <a:r>
              <a:rPr lang="ru-RU" sz="2000" dirty="0"/>
              <a:t>, і вони </a:t>
            </a:r>
            <a:r>
              <a:rPr lang="ru-RU" sz="2000" dirty="0" err="1"/>
              <a:t>спорудили</a:t>
            </a:r>
            <a:r>
              <a:rPr lang="ru-RU" sz="2000" dirty="0"/>
              <a:t> на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могилі</a:t>
            </a:r>
            <a:r>
              <a:rPr lang="ru-RU" sz="2000" dirty="0"/>
              <a:t> </a:t>
            </a:r>
            <a:r>
              <a:rPr lang="ru-RU" sz="2000" dirty="0" err="1"/>
              <a:t>надгробок</a:t>
            </a:r>
            <a:r>
              <a:rPr lang="ru-RU" sz="2000" dirty="0"/>
              <a:t> — </a:t>
            </a:r>
            <a:r>
              <a:rPr lang="ru-RU" sz="2000" dirty="0" err="1"/>
              <a:t>пишне</a:t>
            </a:r>
            <a:r>
              <a:rPr lang="ru-RU" sz="2000" dirty="0"/>
              <a:t>, </a:t>
            </a:r>
            <a:r>
              <a:rPr lang="ru-RU" sz="2000" dirty="0" err="1"/>
              <a:t>монументальне</a:t>
            </a:r>
            <a:r>
              <a:rPr lang="ru-RU" sz="2000" dirty="0"/>
              <a:t>, схоже на </a:t>
            </a:r>
            <a:r>
              <a:rPr lang="ru-RU" sz="2000" dirty="0" err="1"/>
              <a:t>середньовічний</a:t>
            </a:r>
            <a:r>
              <a:rPr lang="ru-RU" sz="2000" dirty="0"/>
              <a:t> замок, </a:t>
            </a:r>
            <a:r>
              <a:rPr lang="ru-RU" sz="2000" dirty="0" err="1"/>
              <a:t>прикрашене</a:t>
            </a:r>
            <a:r>
              <a:rPr lang="ru-RU" sz="2000" dirty="0"/>
              <a:t> </a:t>
            </a:r>
            <a:r>
              <a:rPr lang="ru-RU" sz="2000" dirty="0" err="1"/>
              <a:t>скульптурними</a:t>
            </a:r>
            <a:r>
              <a:rPr lang="ru-RU" sz="2000" dirty="0"/>
              <a:t> </a:t>
            </a:r>
            <a:r>
              <a:rPr lang="ru-RU" sz="2000" dirty="0" err="1"/>
              <a:t>фігурами</a:t>
            </a:r>
            <a:r>
              <a:rPr lang="ru-RU" sz="2000" dirty="0"/>
              <a:t>. </a:t>
            </a:r>
            <a:r>
              <a:rPr lang="ru-RU" sz="2000" dirty="0" err="1"/>
              <a:t>Багатьом</a:t>
            </a:r>
            <a:r>
              <a:rPr lang="ru-RU" sz="2000" dirty="0"/>
              <a:t>, </a:t>
            </a:r>
            <a:r>
              <a:rPr lang="ru-RU" sz="2000" dirty="0" err="1"/>
              <a:t>хто</a:t>
            </a:r>
            <a:r>
              <a:rPr lang="ru-RU" sz="2000" dirty="0"/>
              <a:t> приходив на </a:t>
            </a:r>
            <a:r>
              <a:rPr lang="ru-RU" sz="2000" dirty="0" err="1"/>
              <a:t>кладовищі</a:t>
            </a:r>
            <a:r>
              <a:rPr lang="ru-RU" sz="2000" dirty="0"/>
              <a:t>, </a:t>
            </a:r>
            <a:r>
              <a:rPr lang="ru-RU" sz="2000" dirty="0" err="1"/>
              <a:t>подобалася</a:t>
            </a:r>
            <a:r>
              <a:rPr lang="ru-RU" sz="2000" dirty="0"/>
              <a:t> </a:t>
            </a:r>
            <a:r>
              <a:rPr lang="ru-RU" sz="2000" dirty="0" err="1"/>
              <a:t>ця</a:t>
            </a:r>
            <a:r>
              <a:rPr lang="ru-RU" sz="2000" dirty="0"/>
              <a:t> </a:t>
            </a:r>
            <a:r>
              <a:rPr lang="ru-RU" sz="2000" dirty="0" err="1"/>
              <a:t>розкішна</a:t>
            </a:r>
            <a:r>
              <a:rPr lang="ru-RU" sz="2000" dirty="0"/>
              <a:t> </a:t>
            </a:r>
            <a:r>
              <a:rPr lang="ru-RU" sz="2000" dirty="0" err="1"/>
              <a:t>споруда</a:t>
            </a:r>
            <a:r>
              <a:rPr lang="ru-RU" sz="2000" dirty="0"/>
              <a:t>. 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віддав</a:t>
            </a:r>
            <a:r>
              <a:rPr lang="ru-RU" sz="2000" dirty="0"/>
              <a:t> </a:t>
            </a:r>
            <a:r>
              <a:rPr lang="ru-RU" sz="2000" dirty="0" err="1"/>
              <a:t>перевагу</a:t>
            </a:r>
            <a:r>
              <a:rPr lang="ru-RU" sz="2000" dirty="0"/>
              <a:t> б скромному </a:t>
            </a:r>
            <a:r>
              <a:rPr lang="ru-RU" sz="2000" dirty="0" err="1" smtClean="0"/>
              <a:t>обеліску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132"/>
            <a:ext cx="3275856" cy="3262851"/>
          </a:xfrm>
        </p:spPr>
      </p:pic>
    </p:spTree>
    <p:extLst>
      <p:ext uri="{BB962C8B-B14F-4D97-AF65-F5344CB8AC3E}">
        <p14:creationId xmlns:p14="http://schemas.microsoft.com/office/powerpoint/2010/main" val="116045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329</TotalTime>
  <Words>345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Алессандро Вольта</vt:lpstr>
      <vt:lpstr>Алессандро Вольта, народився 18 лютого 1745 року в італійському місті Комо поблизу Мілана.</vt:lpstr>
      <vt:lpstr>Презентация PowerPoint</vt:lpstr>
      <vt:lpstr>Велика зміна відбулася в його житті в 1752 році, коли, втративши батька, він опинився в будинку дядька Олександра, соборного каноніка. </vt:lpstr>
      <vt:lpstr>Підлітковий вік Алессандро Вольта </vt:lpstr>
      <vt:lpstr>Презентация PowerPoint</vt:lpstr>
      <vt:lpstr>Презентация PowerPoint</vt:lpstr>
      <vt:lpstr>Помер він в один з перших днів весни, в тому ж місті, де і народився. Так замкнулася життєва дорога цієї великої людини.  Його поховали на старому кладовищі, під запоною древніх могутніх дерев. Він залишив після себе трьох синів, і вони спорудили на його могилі надгробок — пишне, монументальне, схоже на середньовічний замок, прикрашене скульптурними фігурами. Багатьом, хто приходив на кладовищі, подобалася ця розкішна споруда.  Він віддав перевагу б скромному обеліску.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Алессандро Вольта</dc:title>
  <dc:creator>Оксана</dc:creator>
  <cp:lastModifiedBy>Оксана</cp:lastModifiedBy>
  <cp:revision>7</cp:revision>
  <dcterms:created xsi:type="dcterms:W3CDTF">2014-09-26T13:20:46Z</dcterms:created>
  <dcterms:modified xsi:type="dcterms:W3CDTF">2014-09-26T18:52:02Z</dcterms:modified>
</cp:coreProperties>
</file>